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6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81B56-728A-4C54-977A-463A35131C20}" type="datetimeFigureOut">
              <a:rPr kumimoji="1" lang="ja-JP" altLang="en-US" smtClean="0"/>
              <a:t>2018/5/8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D1A9-24E5-4B91-B2A3-BD0241C5B2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2491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81B56-728A-4C54-977A-463A35131C20}" type="datetimeFigureOut">
              <a:rPr kumimoji="1" lang="ja-JP" altLang="en-US" smtClean="0"/>
              <a:t>2018/5/8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D1A9-24E5-4B91-B2A3-BD0241C5B2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3199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81B56-728A-4C54-977A-463A35131C20}" type="datetimeFigureOut">
              <a:rPr kumimoji="1" lang="ja-JP" altLang="en-US" smtClean="0"/>
              <a:t>2018/5/8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D1A9-24E5-4B91-B2A3-BD0241C5B2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1706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81B56-728A-4C54-977A-463A35131C20}" type="datetimeFigureOut">
              <a:rPr kumimoji="1" lang="ja-JP" altLang="en-US" smtClean="0"/>
              <a:t>2018/5/8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D1A9-24E5-4B91-B2A3-BD0241C5B2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9008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81B56-728A-4C54-977A-463A35131C20}" type="datetimeFigureOut">
              <a:rPr kumimoji="1" lang="ja-JP" altLang="en-US" smtClean="0"/>
              <a:t>2018/5/8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D1A9-24E5-4B91-B2A3-BD0241C5B2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967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81B56-728A-4C54-977A-463A35131C20}" type="datetimeFigureOut">
              <a:rPr kumimoji="1" lang="ja-JP" altLang="en-US" smtClean="0"/>
              <a:t>2018/5/8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D1A9-24E5-4B91-B2A3-BD0241C5B2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6661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81B56-728A-4C54-977A-463A35131C20}" type="datetimeFigureOut">
              <a:rPr kumimoji="1" lang="ja-JP" altLang="en-US" smtClean="0"/>
              <a:t>2018/5/8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D1A9-24E5-4B91-B2A3-BD0241C5B2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525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81B56-728A-4C54-977A-463A35131C20}" type="datetimeFigureOut">
              <a:rPr kumimoji="1" lang="ja-JP" altLang="en-US" smtClean="0"/>
              <a:t>2018/5/8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D1A9-24E5-4B91-B2A3-BD0241C5B2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91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81B56-728A-4C54-977A-463A35131C20}" type="datetimeFigureOut">
              <a:rPr kumimoji="1" lang="ja-JP" altLang="en-US" smtClean="0"/>
              <a:t>2018/5/8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D1A9-24E5-4B91-B2A3-BD0241C5B2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87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81B56-728A-4C54-977A-463A35131C20}" type="datetimeFigureOut">
              <a:rPr kumimoji="1" lang="ja-JP" altLang="en-US" smtClean="0"/>
              <a:t>2018/5/8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D1A9-24E5-4B91-B2A3-BD0241C5B2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55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81B56-728A-4C54-977A-463A35131C20}" type="datetimeFigureOut">
              <a:rPr kumimoji="1" lang="ja-JP" altLang="en-US" smtClean="0"/>
              <a:t>2018/5/8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D1A9-24E5-4B91-B2A3-BD0241C5B2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1394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81B56-728A-4C54-977A-463A35131C20}" type="datetimeFigureOut">
              <a:rPr kumimoji="1" lang="ja-JP" altLang="en-US" smtClean="0"/>
              <a:t>2018/5/8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8D1A9-24E5-4B91-B2A3-BD0241C5B2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8784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9.png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12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17F95940-1887-4ADE-93F6-BEB4C50A3771}"/>
              </a:ext>
            </a:extLst>
          </p:cNvPr>
          <p:cNvSpPr txBox="1"/>
          <p:nvPr/>
        </p:nvSpPr>
        <p:spPr>
          <a:xfrm>
            <a:off x="146818" y="3311717"/>
            <a:ext cx="64487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6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@rqc1688n</a:t>
            </a:r>
            <a:endParaRPr kumimoji="1" lang="ja-JP" altLang="en-US" sz="36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8629DF24-5FE1-4037-9FA2-66EF7A3E6E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backgroundMark x1="3500" y1="2833" x2="3500" y2="2833"/>
                        <a14:backgroundMark x1="97917" y1="2833" x2="97917" y2="2833"/>
                        <a14:backgroundMark x1="97917" y1="2833" x2="94000" y2="1667"/>
                        <a14:backgroundMark x1="21083" y1="16167" x2="53083" y2="4583"/>
                        <a14:backgroundMark x1="53083" y1="4583" x2="67250" y2="3417"/>
                        <a14:backgroundMark x1="67250" y1="3417" x2="72667" y2="6583"/>
                        <a14:backgroundMark x1="4417" y1="61667" x2="11333" y2="73250"/>
                        <a14:backgroundMark x1="11333" y1="73250" x2="18583" y2="78417"/>
                        <a14:backgroundMark x1="18583" y1="78417" x2="19500" y2="78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67884">
            <a:off x="5635079" y="1600297"/>
            <a:ext cx="977296" cy="977296"/>
          </a:xfrm>
          <a:prstGeom prst="rect">
            <a:avLst/>
          </a:prstGeom>
          <a:solidFill>
            <a:srgbClr val="00B900"/>
          </a:solidFill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9C1E0B8E-3F30-4888-BAAD-71CDA333A2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92839">
            <a:off x="4555166" y="520386"/>
            <a:ext cx="3137121" cy="3137121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2C8AF13E-8BCB-4132-9CAC-BF4582DA65F6}"/>
              </a:ext>
            </a:extLst>
          </p:cNvPr>
          <p:cNvPicPr>
            <a:picLocks noChangeAspect="1"/>
          </p:cNvPicPr>
          <p:nvPr/>
        </p:nvPicPr>
        <p:blipFill>
          <a:blip r:embed="rId5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0799" y="1303104"/>
            <a:ext cx="3761287" cy="1006959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144C1E4-5947-4D38-B544-9B8ECAB86208}"/>
              </a:ext>
            </a:extLst>
          </p:cNvPr>
          <p:cNvSpPr txBox="1"/>
          <p:nvPr/>
        </p:nvSpPr>
        <p:spPr>
          <a:xfrm>
            <a:off x="772779" y="2293832"/>
            <a:ext cx="50773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はじめました！</a:t>
            </a: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3D2DA2D8-E74E-49AF-B755-D30D8BB97371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404" t="50468" r="-7736" b="98"/>
          <a:stretch/>
        </p:blipFill>
        <p:spPr>
          <a:xfrm>
            <a:off x="5709743" y="4822278"/>
            <a:ext cx="1292700" cy="1299411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F378ECCE-6680-4391-9C59-3FE49D3E8762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203" r="42735"/>
          <a:stretch/>
        </p:blipFill>
        <p:spPr>
          <a:xfrm>
            <a:off x="146818" y="4120093"/>
            <a:ext cx="1103925" cy="1042015"/>
          </a:xfrm>
          <a:prstGeom prst="rect">
            <a:avLst/>
          </a:prstGeom>
        </p:spPr>
      </p:pic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0AB8709C-86C6-4D2B-BED3-A08BAED72177}"/>
              </a:ext>
            </a:extLst>
          </p:cNvPr>
          <p:cNvCxnSpPr>
            <a:cxnSpLocks/>
          </p:cNvCxnSpPr>
          <p:nvPr/>
        </p:nvCxnSpPr>
        <p:spPr>
          <a:xfrm>
            <a:off x="204632" y="3311717"/>
            <a:ext cx="6448733" cy="0"/>
          </a:xfrm>
          <a:prstGeom prst="line">
            <a:avLst/>
          </a:prstGeom>
          <a:ln w="603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8959AFA6-E9A6-4219-BE65-99089C68D3B2}"/>
              </a:ext>
            </a:extLst>
          </p:cNvPr>
          <p:cNvCxnSpPr>
            <a:cxnSpLocks/>
          </p:cNvCxnSpPr>
          <p:nvPr/>
        </p:nvCxnSpPr>
        <p:spPr>
          <a:xfrm>
            <a:off x="213391" y="3982875"/>
            <a:ext cx="6448733" cy="0"/>
          </a:xfrm>
          <a:prstGeom prst="line">
            <a:avLst/>
          </a:prstGeom>
          <a:ln w="603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9006F0B-BC2D-442C-8AEA-146A781CA845}"/>
              </a:ext>
            </a:extLst>
          </p:cNvPr>
          <p:cNvSpPr txBox="1"/>
          <p:nvPr/>
        </p:nvSpPr>
        <p:spPr>
          <a:xfrm>
            <a:off x="1567834" y="4339141"/>
            <a:ext cx="57675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リフォームのお得な情報を配信中だよ！</a:t>
            </a:r>
          </a:p>
        </p:txBody>
      </p:sp>
      <p:sp>
        <p:nvSpPr>
          <p:cNvPr id="28" name="吹き出し: 角を丸めた四角形 27">
            <a:extLst>
              <a:ext uri="{FF2B5EF4-FFF2-40B4-BE49-F238E27FC236}">
                <a16:creationId xmlns:a16="http://schemas.microsoft.com/office/drawing/2014/main" id="{8AF4812E-5A2D-4B3E-B17D-4416061A49B1}"/>
              </a:ext>
            </a:extLst>
          </p:cNvPr>
          <p:cNvSpPr/>
          <p:nvPr/>
        </p:nvSpPr>
        <p:spPr>
          <a:xfrm>
            <a:off x="1285203" y="4218244"/>
            <a:ext cx="5310348" cy="687823"/>
          </a:xfrm>
          <a:prstGeom prst="wedgeRoundRectCallout">
            <a:avLst>
              <a:gd name="adj1" fmla="val -53196"/>
              <a:gd name="adj2" fmla="val -19713"/>
              <a:gd name="adj3" fmla="val 16667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吹き出し: 角を丸めた四角形 28">
            <a:extLst>
              <a:ext uri="{FF2B5EF4-FFF2-40B4-BE49-F238E27FC236}">
                <a16:creationId xmlns:a16="http://schemas.microsoft.com/office/drawing/2014/main" id="{A855971C-67F6-4C01-A241-1201D3ED0327}"/>
              </a:ext>
            </a:extLst>
          </p:cNvPr>
          <p:cNvSpPr/>
          <p:nvPr/>
        </p:nvSpPr>
        <p:spPr>
          <a:xfrm>
            <a:off x="205753" y="5161325"/>
            <a:ext cx="5503990" cy="687823"/>
          </a:xfrm>
          <a:prstGeom prst="wedgeRoundRectCallout">
            <a:avLst>
              <a:gd name="adj1" fmla="val 53753"/>
              <a:gd name="adj2" fmla="val -23211"/>
              <a:gd name="adj3" fmla="val 16667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A2685B1-85B6-4441-B2DF-22AD2557F739}"/>
              </a:ext>
            </a:extLst>
          </p:cNvPr>
          <p:cNvSpPr txBox="1"/>
          <p:nvPr/>
        </p:nvSpPr>
        <p:spPr>
          <a:xfrm>
            <a:off x="313193" y="5283005"/>
            <a:ext cx="59964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お友達大募集！下の登録方法から登録しよう</a:t>
            </a:r>
          </a:p>
        </p:txBody>
      </p:sp>
      <p:pic>
        <p:nvPicPr>
          <p:cNvPr id="32" name="図 31">
            <a:extLst>
              <a:ext uri="{FF2B5EF4-FFF2-40B4-BE49-F238E27FC236}">
                <a16:creationId xmlns:a16="http://schemas.microsoft.com/office/drawing/2014/main" id="{596E9593-F965-42F0-BF8B-0C9A57B9DFC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3907" y="6241739"/>
            <a:ext cx="1247128" cy="1247128"/>
          </a:xfrm>
          <a:prstGeom prst="rect">
            <a:avLst/>
          </a:prstGeom>
        </p:spPr>
      </p:pic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3394874C-490B-4715-BBBE-A70AC41C4BAA}"/>
              </a:ext>
            </a:extLst>
          </p:cNvPr>
          <p:cNvSpPr txBox="1"/>
          <p:nvPr/>
        </p:nvSpPr>
        <p:spPr>
          <a:xfrm>
            <a:off x="313193" y="6566982"/>
            <a:ext cx="51400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１．</a:t>
            </a:r>
            <a:r>
              <a:rPr kumimoji="1" lang="en-US" altLang="ja-JP" sz="20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LINE</a:t>
            </a:r>
            <a:r>
              <a:rPr kumimoji="1" lang="ja-JP" altLang="en-US" sz="20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の友だち追加画面から</a:t>
            </a:r>
            <a:endParaRPr kumimoji="1" lang="en-US" altLang="ja-JP" sz="20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sz="20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右の</a:t>
            </a:r>
            <a:r>
              <a:rPr kumimoji="1" lang="en-US" altLang="ja-JP" sz="20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QR</a:t>
            </a:r>
            <a:r>
              <a:rPr kumimoji="1" lang="ja-JP" altLang="en-US" sz="20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コードを読み取って登録完了♩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49C16D39-7C9C-4AD7-A4E5-E3C86002091C}"/>
              </a:ext>
            </a:extLst>
          </p:cNvPr>
          <p:cNvSpPr txBox="1"/>
          <p:nvPr/>
        </p:nvSpPr>
        <p:spPr>
          <a:xfrm>
            <a:off x="313194" y="7365137"/>
            <a:ext cx="51400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２．</a:t>
            </a:r>
            <a:r>
              <a:rPr kumimoji="1" lang="en-US" altLang="ja-JP" sz="20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ID</a:t>
            </a:r>
            <a:r>
              <a:rPr kumimoji="1" lang="ja-JP" altLang="en-US" sz="20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検索からの登録は</a:t>
            </a:r>
            <a:endParaRPr kumimoji="1" lang="en-US" altLang="ja-JP" sz="20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sz="20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＠</a:t>
            </a:r>
            <a:r>
              <a:rPr kumimoji="1" lang="en-US" altLang="ja-JP" sz="20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rqc1688n</a:t>
            </a:r>
            <a:r>
              <a:rPr kumimoji="1" lang="ja-JP" altLang="en-US" sz="20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で検索！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7ACA33C3-F4C9-45EB-BF34-2E61538BDDD4}"/>
              </a:ext>
            </a:extLst>
          </p:cNvPr>
          <p:cNvSpPr txBox="1"/>
          <p:nvPr/>
        </p:nvSpPr>
        <p:spPr>
          <a:xfrm>
            <a:off x="313193" y="8163291"/>
            <a:ext cx="51400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３．公式アカウントからの登録は</a:t>
            </a:r>
            <a:endParaRPr kumimoji="1" lang="en-US" altLang="ja-JP" sz="20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sz="20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有限会社カワバタ建設　で検索！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6E8F5B00-4724-4663-BFB0-2214001FA05D}"/>
              </a:ext>
            </a:extLst>
          </p:cNvPr>
          <p:cNvSpPr txBox="1"/>
          <p:nvPr/>
        </p:nvSpPr>
        <p:spPr>
          <a:xfrm>
            <a:off x="331822" y="6076604"/>
            <a:ext cx="59964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【</a:t>
            </a:r>
            <a:r>
              <a:rPr kumimoji="1" lang="ja-JP" altLang="en-US" sz="20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友だち登録方法</a:t>
            </a:r>
            <a:r>
              <a:rPr kumimoji="1" lang="en-US" altLang="ja-JP" sz="20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】</a:t>
            </a:r>
            <a:endParaRPr kumimoji="1" lang="ja-JP" altLang="en-US" sz="20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11D9A082-1AA4-4B33-B66A-B5C2CC173F02}"/>
              </a:ext>
            </a:extLst>
          </p:cNvPr>
          <p:cNvCxnSpPr/>
          <p:nvPr/>
        </p:nvCxnSpPr>
        <p:spPr>
          <a:xfrm>
            <a:off x="866274" y="8073023"/>
            <a:ext cx="1636294" cy="0"/>
          </a:xfrm>
          <a:prstGeom prst="line">
            <a:avLst/>
          </a:prstGeom>
          <a:ln w="9525" cap="flat" cmpd="sng" algn="ctr">
            <a:solidFill>
              <a:schemeClr val="bg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04FB89E1-E617-4144-9B01-FC736C2B500F}"/>
              </a:ext>
            </a:extLst>
          </p:cNvPr>
          <p:cNvCxnSpPr>
            <a:cxnSpLocks/>
          </p:cNvCxnSpPr>
          <p:nvPr/>
        </p:nvCxnSpPr>
        <p:spPr>
          <a:xfrm>
            <a:off x="845940" y="8871177"/>
            <a:ext cx="2679313" cy="0"/>
          </a:xfrm>
          <a:prstGeom prst="line">
            <a:avLst/>
          </a:prstGeom>
          <a:ln w="9525" cap="flat" cmpd="sng" algn="ctr">
            <a:solidFill>
              <a:schemeClr val="bg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63" name="図 62">
            <a:extLst>
              <a:ext uri="{FF2B5EF4-FFF2-40B4-BE49-F238E27FC236}">
                <a16:creationId xmlns:a16="http://schemas.microsoft.com/office/drawing/2014/main" id="{87C5FA02-C132-4E0A-B087-2603714D9F67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31250" b="80938" l="27344" r="71094">
                        <a14:foregroundMark x1="42656" y1="38438" x2="43906" y2="35313"/>
                        <a14:foregroundMark x1="40781" y1="35469" x2="45313" y2="35000"/>
                        <a14:foregroundMark x1="43125" y1="31250" x2="43125" y2="31250"/>
                        <a14:foregroundMark x1="29531" y1="62344" x2="29531" y2="62344"/>
                        <a14:foregroundMark x1="27344" y1="63125" x2="27344" y2="63125"/>
                        <a14:foregroundMark x1="49844" y1="80938" x2="49844" y2="80938"/>
                        <a14:foregroundMark x1="68750" y1="67500" x2="68750" y2="67500"/>
                        <a14:foregroundMark x1="71094" y1="65469" x2="71094" y2="65469"/>
                        <a14:foregroundMark x1="58125" y1="63750" x2="58125" y2="63750"/>
                        <a14:foregroundMark x1="38906" y1="63906" x2="41094" y2="635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6134" t="29785" r="27344" b="16213"/>
          <a:stretch/>
        </p:blipFill>
        <p:spPr>
          <a:xfrm rot="20392429">
            <a:off x="117107" y="8775485"/>
            <a:ext cx="924919" cy="1073638"/>
          </a:xfrm>
          <a:prstGeom prst="rect">
            <a:avLst/>
          </a:prstGeom>
        </p:spPr>
      </p:pic>
      <p:sp>
        <p:nvSpPr>
          <p:cNvPr id="70" name="吹き出し: 角を丸めた四角形 69">
            <a:extLst>
              <a:ext uri="{FF2B5EF4-FFF2-40B4-BE49-F238E27FC236}">
                <a16:creationId xmlns:a16="http://schemas.microsoft.com/office/drawing/2014/main" id="{051887FE-EEC2-4FAA-B121-E4C9D288BC41}"/>
              </a:ext>
            </a:extLst>
          </p:cNvPr>
          <p:cNvSpPr/>
          <p:nvPr/>
        </p:nvSpPr>
        <p:spPr>
          <a:xfrm>
            <a:off x="1285202" y="9051710"/>
            <a:ext cx="5433741" cy="707886"/>
          </a:xfrm>
          <a:prstGeom prst="wedgeRoundRectCallout">
            <a:avLst>
              <a:gd name="adj1" fmla="val -53912"/>
              <a:gd name="adj2" fmla="val -24182"/>
              <a:gd name="adj3" fmla="val 16667"/>
            </a:avLst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4CF26C10-B76D-47C3-9AB0-1C730C514D3F}"/>
              </a:ext>
            </a:extLst>
          </p:cNvPr>
          <p:cNvSpPr txBox="1"/>
          <p:nvPr/>
        </p:nvSpPr>
        <p:spPr>
          <a:xfrm>
            <a:off x="1285202" y="9178953"/>
            <a:ext cx="59992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今なら友だち登録で割引クーポンをプレゼント</a:t>
            </a:r>
          </a:p>
        </p:txBody>
      </p:sp>
      <p:grpSp>
        <p:nvGrpSpPr>
          <p:cNvPr id="78" name="グループ化 77">
            <a:extLst>
              <a:ext uri="{FF2B5EF4-FFF2-40B4-BE49-F238E27FC236}">
                <a16:creationId xmlns:a16="http://schemas.microsoft.com/office/drawing/2014/main" id="{43780BF4-FB03-46D5-A898-D4F4B43053EB}"/>
              </a:ext>
            </a:extLst>
          </p:cNvPr>
          <p:cNvGrpSpPr/>
          <p:nvPr/>
        </p:nvGrpSpPr>
        <p:grpSpPr>
          <a:xfrm>
            <a:off x="772779" y="212163"/>
            <a:ext cx="9647087" cy="910408"/>
            <a:chOff x="396163" y="230282"/>
            <a:chExt cx="9591845" cy="891772"/>
          </a:xfrm>
        </p:grpSpPr>
        <p:sp>
          <p:nvSpPr>
            <p:cNvPr id="74" name="テキスト ボックス 73">
              <a:extLst>
                <a:ext uri="{FF2B5EF4-FFF2-40B4-BE49-F238E27FC236}">
                  <a16:creationId xmlns:a16="http://schemas.microsoft.com/office/drawing/2014/main" id="{E0AA9505-5C2C-426E-93A6-80DB0FBFF028}"/>
                </a:ext>
              </a:extLst>
            </p:cNvPr>
            <p:cNvSpPr txBox="1"/>
            <p:nvPr/>
          </p:nvSpPr>
          <p:spPr>
            <a:xfrm>
              <a:off x="396163" y="352613"/>
              <a:ext cx="959184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リフォームショップカワバタ</a:t>
              </a:r>
            </a:p>
          </p:txBody>
        </p:sp>
        <p:sp>
          <p:nvSpPr>
            <p:cNvPr id="75" name="テキスト ボックス 74">
              <a:extLst>
                <a:ext uri="{FF2B5EF4-FFF2-40B4-BE49-F238E27FC236}">
                  <a16:creationId xmlns:a16="http://schemas.microsoft.com/office/drawing/2014/main" id="{6E9C129F-5C2F-41CD-984D-DE0054D8181A}"/>
                </a:ext>
              </a:extLst>
            </p:cNvPr>
            <p:cNvSpPr txBox="1"/>
            <p:nvPr/>
          </p:nvSpPr>
          <p:spPr>
            <a:xfrm>
              <a:off x="1077053" y="231716"/>
              <a:ext cx="15796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R E F O R M</a:t>
              </a:r>
              <a:endParaRPr kumimoji="1" lang="ja-JP" altLang="en-US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76" name="テキスト ボックス 75">
              <a:extLst>
                <a:ext uri="{FF2B5EF4-FFF2-40B4-BE49-F238E27FC236}">
                  <a16:creationId xmlns:a16="http://schemas.microsoft.com/office/drawing/2014/main" id="{5869193B-12C7-48C5-A257-4173042648B3}"/>
                </a:ext>
              </a:extLst>
            </p:cNvPr>
            <p:cNvSpPr txBox="1"/>
            <p:nvPr/>
          </p:nvSpPr>
          <p:spPr>
            <a:xfrm>
              <a:off x="2603767" y="230282"/>
              <a:ext cx="11940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S H O P</a:t>
              </a:r>
              <a:endParaRPr kumimoji="1" lang="ja-JP" altLang="en-US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77" name="テキスト ボックス 76">
              <a:extLst>
                <a:ext uri="{FF2B5EF4-FFF2-40B4-BE49-F238E27FC236}">
                  <a16:creationId xmlns:a16="http://schemas.microsoft.com/office/drawing/2014/main" id="{1893114C-63C9-44F6-9F4D-E60257BADD38}"/>
                </a:ext>
              </a:extLst>
            </p:cNvPr>
            <p:cNvSpPr txBox="1"/>
            <p:nvPr/>
          </p:nvSpPr>
          <p:spPr>
            <a:xfrm>
              <a:off x="3688936" y="235255"/>
              <a:ext cx="22625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K A W A B A T A</a:t>
              </a:r>
              <a:endParaRPr kumimoji="1" lang="ja-JP" altLang="en-US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  <p:pic>
        <p:nvPicPr>
          <p:cNvPr id="82" name="図 81">
            <a:extLst>
              <a:ext uri="{FF2B5EF4-FFF2-40B4-BE49-F238E27FC236}">
                <a16:creationId xmlns:a16="http://schemas.microsoft.com/office/drawing/2014/main" id="{B3FE2E5E-28FF-41F4-BE23-CDD1FBBEDA70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34" t="7872" r="16915" b="27832"/>
          <a:stretch/>
        </p:blipFill>
        <p:spPr>
          <a:xfrm>
            <a:off x="41935" y="258293"/>
            <a:ext cx="863186" cy="844073"/>
          </a:xfrm>
          <a:prstGeom prst="rect">
            <a:avLst/>
          </a:prstGeom>
        </p:spPr>
      </p:pic>
      <p:pic>
        <p:nvPicPr>
          <p:cNvPr id="84" name="図 83">
            <a:extLst>
              <a:ext uri="{FF2B5EF4-FFF2-40B4-BE49-F238E27FC236}">
                <a16:creationId xmlns:a16="http://schemas.microsoft.com/office/drawing/2014/main" id="{3D7EDAD8-8460-4FE9-81F1-DE08E17AADB5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6176" b="76485" l="4850" r="56614">
                        <a14:foregroundMark x1="29718" y1="6176" x2="29718" y2="6176"/>
                        <a14:foregroundMark x1="52822" y1="33848" x2="52822" y2="33848"/>
                        <a14:foregroundMark x1="56614" y1="31948" x2="56614" y2="31948"/>
                        <a14:foregroundMark x1="45855" y1="73753" x2="45855" y2="73753"/>
                        <a14:foregroundMark x1="16138" y1="76603" x2="16138" y2="76603"/>
                        <a14:foregroundMark x1="6085" y1="36342" x2="6085" y2="36342"/>
                        <a14:foregroundMark x1="4850" y1="33848" x2="4850" y2="3384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1619" b="18804"/>
          <a:stretch/>
        </p:blipFill>
        <p:spPr>
          <a:xfrm rot="353364">
            <a:off x="4488190" y="7405224"/>
            <a:ext cx="726659" cy="750406"/>
          </a:xfrm>
          <a:prstGeom prst="rect">
            <a:avLst/>
          </a:prstGeom>
        </p:spPr>
      </p:pic>
      <p:pic>
        <p:nvPicPr>
          <p:cNvPr id="86" name="図 85">
            <a:extLst>
              <a:ext uri="{FF2B5EF4-FFF2-40B4-BE49-F238E27FC236}">
                <a16:creationId xmlns:a16="http://schemas.microsoft.com/office/drawing/2014/main" id="{6E0F41B7-EC10-4913-BB8F-CFD40870F19D}"/>
              </a:ext>
            </a:extLst>
          </p:cNvPr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87" t="3110" r="2857" b="54991"/>
          <a:stretch/>
        </p:blipFill>
        <p:spPr>
          <a:xfrm>
            <a:off x="5224548" y="8405946"/>
            <a:ext cx="444817" cy="409951"/>
          </a:xfrm>
          <a:prstGeom prst="rect">
            <a:avLst/>
          </a:prstGeom>
        </p:spPr>
      </p:pic>
      <p:pic>
        <p:nvPicPr>
          <p:cNvPr id="88" name="図 87">
            <a:extLst>
              <a:ext uri="{FF2B5EF4-FFF2-40B4-BE49-F238E27FC236}">
                <a16:creationId xmlns:a16="http://schemas.microsoft.com/office/drawing/2014/main" id="{E7D59549-9895-4097-8A95-B4C15760261C}"/>
              </a:ext>
            </a:extLst>
          </p:cNvPr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56" t="47575" r="6429" b="2718"/>
          <a:stretch/>
        </p:blipFill>
        <p:spPr>
          <a:xfrm>
            <a:off x="5991726" y="7963331"/>
            <a:ext cx="386864" cy="378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594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395</TotalTime>
  <Words>81</Words>
  <Application>Microsoft Office PowerPoint</Application>
  <PresentationFormat>A4 210 x 297 mm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HGS創英角ﾎﾟｯﾌﾟ体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24</cp:revision>
  <cp:lastPrinted>2018-05-08T07:28:15Z</cp:lastPrinted>
  <dcterms:created xsi:type="dcterms:W3CDTF">2018-05-08T00:58:52Z</dcterms:created>
  <dcterms:modified xsi:type="dcterms:W3CDTF">2018-05-08T07:59:58Z</dcterms:modified>
</cp:coreProperties>
</file>