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0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マスター字幕の書式設定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E01E-83AE-4457-8B2D-D557359835CF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E5BE-D09C-429F-8D34-75F4A4FA1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29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E01E-83AE-4457-8B2D-D557359835CF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E5BE-D09C-429F-8D34-75F4A4FA1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E01E-83AE-4457-8B2D-D557359835CF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E5BE-D09C-429F-8D34-75F4A4FA1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97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E01E-83AE-4457-8B2D-D557359835CF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E5BE-D09C-429F-8D34-75F4A4FA1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13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E01E-83AE-4457-8B2D-D557359835CF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E5BE-D09C-429F-8D34-75F4A4FA1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52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E01E-83AE-4457-8B2D-D557359835CF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E5BE-D09C-429F-8D34-75F4A4FA1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31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E01E-83AE-4457-8B2D-D557359835CF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E5BE-D09C-429F-8D34-75F4A4FA1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15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E01E-83AE-4457-8B2D-D557359835CF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E5BE-D09C-429F-8D34-75F4A4FA1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85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E01E-83AE-4457-8B2D-D557359835CF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E5BE-D09C-429F-8D34-75F4A4FA1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828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E01E-83AE-4457-8B2D-D557359835CF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E5BE-D09C-429F-8D34-75F4A4FA1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88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E01E-83AE-4457-8B2D-D557359835CF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E5BE-D09C-429F-8D34-75F4A4FA1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79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AE01E-83AE-4457-8B2D-D557359835CF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0E5BE-D09C-429F-8D34-75F4A4FA1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11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000"/>
                    </a14:imgEffect>
                    <a14:imgEffect>
                      <a14:brightnessContrast bright="4000"/>
                    </a14:imgEffect>
                  </a14:imgLayer>
                </a14:imgProps>
              </a:ext>
            </a:extLst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29495D32-4E90-40FB-BFBD-9215ACF945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9203" y="181598"/>
            <a:ext cx="8659739" cy="6494804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EA52023A-E386-430F-908B-4A51AE749A96}"/>
              </a:ext>
            </a:extLst>
          </p:cNvPr>
          <p:cNvSpPr/>
          <p:nvPr/>
        </p:nvSpPr>
        <p:spPr>
          <a:xfrm>
            <a:off x="5734230" y="363196"/>
            <a:ext cx="3674692" cy="3358496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F7F403-74D9-47B1-9908-71CEC62C0530}"/>
              </a:ext>
            </a:extLst>
          </p:cNvPr>
          <p:cNvSpPr txBox="1"/>
          <p:nvPr/>
        </p:nvSpPr>
        <p:spPr>
          <a:xfrm>
            <a:off x="6033330" y="888282"/>
            <a:ext cx="30764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失敗しない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キッチンの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選び方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6D4E7004-8FA6-4F09-B113-118B582EAC6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82" b="14510"/>
          <a:stretch/>
        </p:blipFill>
        <p:spPr>
          <a:xfrm>
            <a:off x="-1" y="5161661"/>
            <a:ext cx="10416305" cy="1717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29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5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</cp:revision>
  <dcterms:created xsi:type="dcterms:W3CDTF">2018-03-28T02:05:23Z</dcterms:created>
  <dcterms:modified xsi:type="dcterms:W3CDTF">2018-03-28T02:10:59Z</dcterms:modified>
</cp:coreProperties>
</file>